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458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05B0F-9B7F-4F1E-9654-951388B6BF5C}" type="datetimeFigureOut">
              <a:rPr lang="en-US" smtClean="0"/>
              <a:t>10/22/2013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240F2-1B6C-4066-A3F5-C224330182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26989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05B0F-9B7F-4F1E-9654-951388B6BF5C}" type="datetimeFigureOut">
              <a:rPr lang="en-US" smtClean="0"/>
              <a:t>10/22/2013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240F2-1B6C-4066-A3F5-C224330182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74360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05B0F-9B7F-4F1E-9654-951388B6BF5C}" type="datetimeFigureOut">
              <a:rPr lang="en-US" smtClean="0"/>
              <a:t>10/22/2013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240F2-1B6C-4066-A3F5-C224330182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62591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BC64E-37D6-4067-BB67-76C13E6D4C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10/22/2013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B5211-1446-4777-827F-7531F23E56F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7227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BC64E-37D6-4067-BB67-76C13E6D4C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10/22/2013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B5211-1446-4777-827F-7531F23E56F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8322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BC64E-37D6-4067-BB67-76C13E6D4C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10/22/2013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B5211-1446-4777-827F-7531F23E56F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8472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BC64E-37D6-4067-BB67-76C13E6D4C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10/22/2013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B5211-1446-4777-827F-7531F23E56F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7451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BC64E-37D6-4067-BB67-76C13E6D4C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10/22/2013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B5211-1446-4777-827F-7531F23E56F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2822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BC64E-37D6-4067-BB67-76C13E6D4C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10/22/2013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B5211-1446-4777-827F-7531F23E56F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1929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BC64E-37D6-4067-BB67-76C13E6D4C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10/22/2013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B5211-1446-4777-827F-7531F23E56F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492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BC64E-37D6-4067-BB67-76C13E6D4C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10/22/2013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B5211-1446-4777-827F-7531F23E56F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3868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05B0F-9B7F-4F1E-9654-951388B6BF5C}" type="datetimeFigureOut">
              <a:rPr lang="en-US" smtClean="0"/>
              <a:t>10/22/2013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240F2-1B6C-4066-A3F5-C224330182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522644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BC64E-37D6-4067-BB67-76C13E6D4C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10/22/2013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B5211-1446-4777-827F-7531F23E56F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560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BC64E-37D6-4067-BB67-76C13E6D4C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10/22/2013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B5211-1446-4777-827F-7531F23E56F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0868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BC64E-37D6-4067-BB67-76C13E6D4C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10/22/2013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B5211-1446-4777-827F-7531F23E56F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6629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05B0F-9B7F-4F1E-9654-951388B6BF5C}" type="datetimeFigureOut">
              <a:rPr lang="en-US" smtClean="0"/>
              <a:t>10/22/2013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240F2-1B6C-4066-A3F5-C224330182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6315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05B0F-9B7F-4F1E-9654-951388B6BF5C}" type="datetimeFigureOut">
              <a:rPr lang="en-US" smtClean="0"/>
              <a:t>10/22/2013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240F2-1B6C-4066-A3F5-C224330182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1090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05B0F-9B7F-4F1E-9654-951388B6BF5C}" type="datetimeFigureOut">
              <a:rPr lang="en-US" smtClean="0"/>
              <a:t>10/22/2013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240F2-1B6C-4066-A3F5-C224330182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06668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05B0F-9B7F-4F1E-9654-951388B6BF5C}" type="datetimeFigureOut">
              <a:rPr lang="en-US" smtClean="0"/>
              <a:t>10/22/2013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240F2-1B6C-4066-A3F5-C224330182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26817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05B0F-9B7F-4F1E-9654-951388B6BF5C}" type="datetimeFigureOut">
              <a:rPr lang="en-US" smtClean="0"/>
              <a:t>10/22/2013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240F2-1B6C-4066-A3F5-C224330182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98934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05B0F-9B7F-4F1E-9654-951388B6BF5C}" type="datetimeFigureOut">
              <a:rPr lang="en-US" smtClean="0"/>
              <a:t>10/22/2013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240F2-1B6C-4066-A3F5-C224330182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36640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05B0F-9B7F-4F1E-9654-951388B6BF5C}" type="datetimeFigureOut">
              <a:rPr lang="en-US" smtClean="0"/>
              <a:t>10/22/2013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240F2-1B6C-4066-A3F5-C224330182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00832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C05B0F-9B7F-4F1E-9654-951388B6BF5C}" type="datetimeFigureOut">
              <a:rPr lang="en-US" smtClean="0"/>
              <a:t>10/22/2013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6240F2-1B6C-4066-A3F5-C224330182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52717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9BC64E-37D6-4067-BB67-76C13E6D4C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10/22/2013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5B5211-1446-4777-827F-7531F23E56F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44631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457200"/>
            <a:ext cx="8173509" cy="6130132"/>
          </a:xfrm>
        </p:spPr>
      </p:pic>
    </p:spTree>
    <p:extLst>
      <p:ext uri="{BB962C8B-B14F-4D97-AF65-F5344CB8AC3E}">
        <p14:creationId xmlns:p14="http://schemas.microsoft.com/office/powerpoint/2010/main" val="1668864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0792"/>
            <a:ext cx="9144000" cy="6056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6188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56416"/>
          </a:xfrm>
        </p:spPr>
      </p:pic>
    </p:spTree>
    <p:extLst>
      <p:ext uri="{BB962C8B-B14F-4D97-AF65-F5344CB8AC3E}">
        <p14:creationId xmlns:p14="http://schemas.microsoft.com/office/powerpoint/2010/main" val="611583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86" y="381000"/>
            <a:ext cx="9164918" cy="6070270"/>
          </a:xfrm>
        </p:spPr>
      </p:pic>
    </p:spTree>
    <p:extLst>
      <p:ext uri="{BB962C8B-B14F-4D97-AF65-F5344CB8AC3E}">
        <p14:creationId xmlns:p14="http://schemas.microsoft.com/office/powerpoint/2010/main" val="1843639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25016" y="609600"/>
            <a:ext cx="10727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solidFill>
                  <a:prstClr val="black"/>
                </a:solidFill>
                <a:latin typeface="Brush Script MT" panose="03060802040406070304" pitchFamily="66" charset="0"/>
              </a:rPr>
              <a:t>End.</a:t>
            </a:r>
            <a:endParaRPr lang="en-US" sz="4000" dirty="0">
              <a:solidFill>
                <a:prstClr val="black"/>
              </a:solidFill>
              <a:latin typeface="Brush Script MT" panose="030608020404060703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7974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  <p:extLst>
      <p:ext uri="{BB962C8B-B14F-4D97-AF65-F5344CB8AC3E}">
        <p14:creationId xmlns:p14="http://schemas.microsoft.com/office/powerpoint/2010/main" val="3910858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342" y="1600200"/>
            <a:ext cx="6833316" cy="4525963"/>
          </a:xfrm>
        </p:spPr>
      </p:pic>
    </p:spTree>
    <p:extLst>
      <p:ext uri="{BB962C8B-B14F-4D97-AF65-F5344CB8AC3E}">
        <p14:creationId xmlns:p14="http://schemas.microsoft.com/office/powerpoint/2010/main" val="5776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342" y="1600200"/>
            <a:ext cx="6833316" cy="4525963"/>
          </a:xfrm>
        </p:spPr>
      </p:pic>
    </p:spTree>
    <p:extLst>
      <p:ext uri="{BB962C8B-B14F-4D97-AF65-F5344CB8AC3E}">
        <p14:creationId xmlns:p14="http://schemas.microsoft.com/office/powerpoint/2010/main" val="2600236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57200"/>
            <a:ext cx="9101775" cy="6028449"/>
          </a:xfrm>
        </p:spPr>
      </p:pic>
    </p:spTree>
    <p:extLst>
      <p:ext uri="{BB962C8B-B14F-4D97-AF65-F5344CB8AC3E}">
        <p14:creationId xmlns:p14="http://schemas.microsoft.com/office/powerpoint/2010/main" val="1026063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400" y="2381"/>
            <a:ext cx="5105400" cy="6807201"/>
          </a:xfrm>
        </p:spPr>
      </p:pic>
    </p:spTree>
    <p:extLst>
      <p:ext uri="{BB962C8B-B14F-4D97-AF65-F5344CB8AC3E}">
        <p14:creationId xmlns:p14="http://schemas.microsoft.com/office/powerpoint/2010/main" val="2448644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6" y="-16329"/>
            <a:ext cx="9133114" cy="6849836"/>
          </a:xfrm>
        </p:spPr>
      </p:pic>
    </p:spTree>
    <p:extLst>
      <p:ext uri="{BB962C8B-B14F-4D97-AF65-F5344CB8AC3E}">
        <p14:creationId xmlns:p14="http://schemas.microsoft.com/office/powerpoint/2010/main" val="2843533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3863426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3974170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</Words>
  <Application>Microsoft Office PowerPoint</Application>
  <PresentationFormat>On-screen Show (4:3)</PresentationFormat>
  <Paragraphs>1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15" baseType="lpstr"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QCSD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Builder</dc:creator>
  <cp:lastModifiedBy>Builder</cp:lastModifiedBy>
  <cp:revision>1</cp:revision>
  <dcterms:created xsi:type="dcterms:W3CDTF">2013-10-22T16:55:36Z</dcterms:created>
  <dcterms:modified xsi:type="dcterms:W3CDTF">2013-10-22T16:56:07Z</dcterms:modified>
</cp:coreProperties>
</file>